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  <p:sldMasterId id="2147483649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796088" cy="992505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73"/>
  </p:normalViewPr>
  <p:slideViewPr>
    <p:cSldViewPr>
      <p:cViewPr varScale="1">
        <p:scale>
          <a:sx n="129" d="100"/>
          <a:sy n="129" d="100"/>
        </p:scale>
        <p:origin x="38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E7DBE3A1-E236-2A14-2352-B6B86C6A3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ECB8E90E-34E0-FB39-8F5A-C7CCC5907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D1CAC1CB-772E-5F0D-520C-BD491EA9B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AF8D698-3076-206E-E03D-300D34D4B20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90A38BA-B7C3-29A1-4AC3-07F4383318D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7B81C6F8-AD8A-8EE6-44E3-D1C58D522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6DE85CD-B7FC-E5A7-A28E-03699789578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A752C6C2-9C36-184D-909D-0094A74809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E4C6BCC-47C7-CEBC-F9A7-22C5135846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A50CB03-8E94-E44E-8AF5-021F17A64C5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32202DEC-1718-6AB3-9909-09657833C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9DAF635-6353-C84C-A0BA-465429321F1F}" type="slidenum">
              <a:rPr lang="en-US" altLang="en-US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FB8D859F-0CB5-00BB-F626-02F9BC9B39D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DF388B64-DFA5-0F98-DE85-F57E0327B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74F3DC5-1F21-FCDD-E287-9363BB2E44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87D3633-6D62-7349-A1A4-93086862568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DDC7010A-6C7E-A900-0FDA-76686D387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D1BE6FB-182D-BA46-9F75-1D9C053ABE06}" type="slidenum">
              <a:rPr lang="en-US" altLang="en-US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1E161C89-6C6F-443E-7230-70674DD62BD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09312DB8-B4B1-C0CC-83B2-0D4AD92D76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8058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349397"/>
            <a:ext cx="7772400" cy="84160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7772400" cy="2133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918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0"/>
            <a:ext cx="7848600" cy="37941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6200"/>
            <a:ext cx="7848600" cy="25908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6630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551232-DCAB-9276-0951-AC7EAB8401E0}"/>
              </a:ext>
            </a:extLst>
          </p:cNvPr>
          <p:cNvSpPr txBox="1"/>
          <p:nvPr userDrawn="1"/>
        </p:nvSpPr>
        <p:spPr>
          <a:xfrm>
            <a:off x="1489435" y="2422689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3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934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079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634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349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93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296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61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77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>
            <a:extLst>
              <a:ext uri="{FF2B5EF4-FFF2-40B4-BE49-F238E27FC236}">
                <a16:creationId xmlns:a16="http://schemas.microsoft.com/office/drawing/2014/main" id="{52644F9E-F86D-5780-C92D-C9FD21E925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588" y="304800"/>
            <a:ext cx="688976" cy="1588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9BEB0128-61E6-EF17-042D-E61048C15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336699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4BBE59-87D0-AEC7-7D23-7DA72B93F6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1" y="115093"/>
            <a:ext cx="8724900" cy="37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26D9FDF-E983-BF79-2C8C-EF105DA994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7325" y="533400"/>
            <a:ext cx="8956675" cy="76200"/>
          </a:xfrm>
          <a:prstGeom prst="rect">
            <a:avLst/>
          </a:prstGeom>
          <a:gradFill rotWithShape="0">
            <a:gsLst>
              <a:gs pos="0">
                <a:srgbClr val="63625A"/>
              </a:gs>
              <a:gs pos="100000">
                <a:srgbClr val="D5D3C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b="1">
          <a:solidFill>
            <a:srgbClr val="7F6C4D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92432E87-ED2F-B6C7-9C81-F40711462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0"/>
            <a:ext cx="8382000" cy="228600"/>
          </a:xfrm>
          <a:prstGeom prst="rect">
            <a:avLst/>
          </a:prstGeom>
          <a:gradFill rotWithShape="0">
            <a:gsLst>
              <a:gs pos="0">
                <a:srgbClr val="63625A"/>
              </a:gs>
              <a:gs pos="100000">
                <a:srgbClr val="D5D3C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7F2BFFD9-A2A2-9BD9-33D8-1578AA8F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324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FFB18CCF-C362-F899-E5FA-DE0F9EAED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324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745B14F-93A2-060F-8D99-FBE67D1F8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457200" cy="684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3" name="Line 5">
            <a:extLst>
              <a:ext uri="{FF2B5EF4-FFF2-40B4-BE49-F238E27FC236}">
                <a16:creationId xmlns:a16="http://schemas.microsoft.com/office/drawing/2014/main" id="{0225A676-DBD1-ACBF-5EBF-7E5AA41A5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553200"/>
            <a:ext cx="8382000" cy="1588"/>
          </a:xfrm>
          <a:prstGeom prst="line">
            <a:avLst/>
          </a:prstGeom>
          <a:noFill/>
          <a:ln w="9360" cap="sq">
            <a:solidFill>
              <a:srgbClr val="33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760EF41B-A6DB-A3A2-0CF5-17AFEF8EC0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533400"/>
            <a:ext cx="1588" cy="6324600"/>
          </a:xfrm>
          <a:prstGeom prst="line">
            <a:avLst/>
          </a:prstGeom>
          <a:noFill/>
          <a:ln w="9360" cap="sq">
            <a:solidFill>
              <a:srgbClr val="33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pic>
        <p:nvPicPr>
          <p:cNvPr id="2055" name="Picture 7">
            <a:extLst>
              <a:ext uri="{FF2B5EF4-FFF2-40B4-BE49-F238E27FC236}">
                <a16:creationId xmlns:a16="http://schemas.microsoft.com/office/drawing/2014/main" id="{82EAD18A-90C2-CE57-30D9-A6F6C5869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92"/>
          <a:stretch>
            <a:fillRect/>
          </a:stretch>
        </p:blipFill>
        <p:spPr bwMode="auto">
          <a:xfrm>
            <a:off x="0" y="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 b="88892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6" name="Text Box 8">
            <a:extLst>
              <a:ext uri="{FF2B5EF4-FFF2-40B4-BE49-F238E27FC236}">
                <a16:creationId xmlns:a16="http://schemas.microsoft.com/office/drawing/2014/main" id="{879CA60A-F83B-1170-A783-693D52C1C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54262"/>
            <a:ext cx="7924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b="1" dirty="0">
                <a:solidFill>
                  <a:srgbClr val="7F6C4D"/>
                </a:solidFill>
              </a:rPr>
              <a:t>11th New York City Bridge Conference </a:t>
            </a:r>
          </a:p>
          <a:p>
            <a:pPr>
              <a:buClrTx/>
              <a:buFontTx/>
              <a:buNone/>
              <a:defRPr/>
            </a:pPr>
            <a:endParaRPr lang="en-US" sz="400" dirty="0">
              <a:solidFill>
                <a:srgbClr val="7F6C4D"/>
              </a:solidFill>
            </a:endParaRPr>
          </a:p>
          <a:p>
            <a:pPr>
              <a:buClrTx/>
              <a:buFontTx/>
              <a:buNone/>
              <a:defRPr/>
            </a:pPr>
            <a:r>
              <a:rPr lang="en-US" sz="1400" dirty="0">
                <a:solidFill>
                  <a:srgbClr val="7F6C4D"/>
                </a:solidFill>
              </a:rPr>
              <a:t>August 21-22, 2023</a:t>
            </a:r>
          </a:p>
        </p:txBody>
      </p:sp>
      <p:grpSp>
        <p:nvGrpSpPr>
          <p:cNvPr id="2058" name="Group 9">
            <a:extLst>
              <a:ext uri="{FF2B5EF4-FFF2-40B4-BE49-F238E27FC236}">
                <a16:creationId xmlns:a16="http://schemas.microsoft.com/office/drawing/2014/main" id="{466B10F9-0ABE-ED55-499B-B4C8DBBBB14C}"/>
              </a:ext>
            </a:extLst>
          </p:cNvPr>
          <p:cNvGrpSpPr>
            <a:grpSpLocks/>
          </p:cNvGrpSpPr>
          <p:nvPr/>
        </p:nvGrpSpPr>
        <p:grpSpPr bwMode="auto">
          <a:xfrm>
            <a:off x="912812" y="763587"/>
            <a:ext cx="3394076" cy="1582739"/>
            <a:chOff x="576" y="418"/>
            <a:chExt cx="2138" cy="997"/>
          </a:xfrm>
        </p:grpSpPr>
        <p:pic>
          <p:nvPicPr>
            <p:cNvPr id="2" name="Picture 10">
              <a:extLst>
                <a:ext uri="{FF2B5EF4-FFF2-40B4-BE49-F238E27FC236}">
                  <a16:creationId xmlns:a16="http://schemas.microsoft.com/office/drawing/2014/main" id="{4BEF8184-3555-4BCF-0DFD-875CAE117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" t="1823" r="1268" b="15036"/>
            <a:stretch>
              <a:fillRect/>
            </a:stretch>
          </p:blipFill>
          <p:spPr bwMode="auto">
            <a:xfrm>
              <a:off x="642" y="418"/>
              <a:ext cx="1664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 xmlns:r="http://schemas.openxmlformats.org/officeDocument/2006/relationships"/>
                    <a:srcRect l="2663" t="1823" r="1268" b="15036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059" name="Text Box 11">
              <a:extLst>
                <a:ext uri="{FF2B5EF4-FFF2-40B4-BE49-F238E27FC236}">
                  <a16:creationId xmlns:a16="http://schemas.microsoft.com/office/drawing/2014/main" id="{71F68885-128C-499C-2AC3-349EF7CAE4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1249"/>
              <a:ext cx="213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500"/>
                </a:spcBef>
                <a:buClrTx/>
                <a:buFontTx/>
                <a:buNone/>
                <a:defRPr/>
              </a:pPr>
              <a:r>
                <a:rPr lang="en-US" sz="1100" b="1" dirty="0">
                  <a:solidFill>
                    <a:srgbClr val="336699"/>
                  </a:solidFill>
                  <a:latin typeface="Arial" charset="0"/>
                  <a:cs typeface="Arial" charset="0"/>
                </a:rPr>
                <a:t> BRIDGE ENGINEERING ASSOCIATION</a:t>
              </a:r>
            </a:p>
          </p:txBody>
        </p:sp>
      </p:grpSp>
      <p:sp>
        <p:nvSpPr>
          <p:cNvPr id="2060" name="Rectangle 12">
            <a:extLst>
              <a:ext uri="{FF2B5EF4-FFF2-40B4-BE49-F238E27FC236}">
                <a16:creationId xmlns:a16="http://schemas.microsoft.com/office/drawing/2014/main" id="{309DD85E-ECBA-C881-DA7E-5A41BEB1741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28600" y="1588"/>
            <a:ext cx="533400" cy="6858000"/>
          </a:xfrm>
          <a:prstGeom prst="rect">
            <a:avLst/>
          </a:prstGeom>
          <a:gradFill rotWithShape="0">
            <a:gsLst>
              <a:gs pos="0">
                <a:srgbClr val="336699">
                  <a:alpha val="90999"/>
                </a:srgbClr>
              </a:gs>
              <a:gs pos="100000">
                <a:srgbClr val="FFFFFF">
                  <a:alpha val="84999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B17B539F-BD9B-9D5B-3B3B-E105A1B7A07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83088" y="-4227512"/>
            <a:ext cx="381000" cy="9144000"/>
          </a:xfrm>
          <a:prstGeom prst="rect">
            <a:avLst/>
          </a:prstGeom>
          <a:gradFill rotWithShape="0">
            <a:gsLst>
              <a:gs pos="0">
                <a:srgbClr val="336699">
                  <a:alpha val="90999"/>
                </a:srgbClr>
              </a:gs>
              <a:gs pos="100000">
                <a:srgbClr val="FFFFFF">
                  <a:alpha val="84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6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7F6C4D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B881B6E8-744C-BCEC-B199-A4565567B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3886200"/>
            <a:ext cx="7386638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sz="1700" dirty="0">
                <a:solidFill>
                  <a:srgbClr val="336699"/>
                </a:solidFill>
              </a:rPr>
              <a:t>PRESENTATION TITLE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972D6F9-EB32-E872-888E-C85AF16C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257800"/>
            <a:ext cx="74104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spcBef>
                <a:spcPts val="500"/>
              </a:spcBef>
              <a:buClrTx/>
              <a:buFontTx/>
              <a:buNone/>
              <a:defRPr/>
            </a:pPr>
            <a:r>
              <a:rPr lang="en-US" sz="2000" dirty="0">
                <a:solidFill>
                  <a:srgbClr val="7F6C4D"/>
                </a:solidFill>
              </a:rPr>
              <a:t>AUTHOR (S) NAME (S)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DBBA8CBD-A929-36BD-4088-6B467D17D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30163"/>
            <a:ext cx="883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450"/>
              </a:spcBef>
              <a:buClrTx/>
              <a:buFontTx/>
              <a:buNone/>
              <a:defRPr/>
            </a:pPr>
            <a:r>
              <a:rPr lang="en-US" sz="1800" dirty="0">
                <a:solidFill>
                  <a:srgbClr val="7F6C4D"/>
                </a:solidFill>
              </a:rPr>
              <a:t>Slide Title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6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6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6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6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16</Words>
  <Application>Microsoft Macintosh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Verdana</vt:lpstr>
      <vt:lpstr>ＭＳ Ｐゴシック</vt:lpstr>
      <vt:lpstr>Times New Roman</vt:lpstr>
      <vt:lpstr>Arial</vt:lpstr>
      <vt:lpstr>Office Theme</vt:lpstr>
      <vt:lpstr>1_Office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BTC</dc:creator>
  <cp:keywords/>
  <dc:description/>
  <cp:lastModifiedBy>Microsoft Office User</cp:lastModifiedBy>
  <cp:revision>85</cp:revision>
  <cp:lastPrinted>1601-01-01T00:00:00Z</cp:lastPrinted>
  <dcterms:created xsi:type="dcterms:W3CDTF">2002-11-19T20:54:41Z</dcterms:created>
  <dcterms:modified xsi:type="dcterms:W3CDTF">2023-06-29T21:00:12Z</dcterms:modified>
  <cp:category/>
</cp:coreProperties>
</file>